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d21bc36ecef403e" /><Relationship Type="http://schemas.openxmlformats.org/officeDocument/2006/relationships/extended-properties" Target="/docProps/app.xml" Id="R78fc6f541dee4c7f" /><Relationship Type="http://schemas.openxmlformats.org/officeDocument/2006/relationships/officeDocument" Target="/ppt/presentation.xml" Id="R614a4e3cda4c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f6879bd8b4865"/>
  </p:sldMasterIdLst>
  <p:notesMasterIdLst>
    <p:notesMasterId xmlns:r="http://schemas.openxmlformats.org/officeDocument/2006/relationships" r:id="Re336a88787f64a84"/>
  </p:notesMasterIdLst>
  <p:sldIdLst>
    <p:sldId xmlns:r="http://schemas.openxmlformats.org/officeDocument/2006/relationships" id="256" r:id="Rddb73a5c8dab41ff"/>
    <p:sldId xmlns:r="http://schemas.openxmlformats.org/officeDocument/2006/relationships" id="257" r:id="R1ced69c9ac204e70"/>
    <p:sldId xmlns:r="http://schemas.openxmlformats.org/officeDocument/2006/relationships" id="258" r:id="R3c6700b945044e34"/>
    <p:sldId xmlns:r="http://schemas.openxmlformats.org/officeDocument/2006/relationships" id="259" r:id="R4cf6b13ca8a04edb"/>
    <p:sldId xmlns:r="http://schemas.openxmlformats.org/officeDocument/2006/relationships" id="260" r:id="R04aa97fd47bf49b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71a960ec3a14178" /><Relationship Type="http://schemas.openxmlformats.org/officeDocument/2006/relationships/slideMaster" Target="/ppt/slideMasters/slideMaster1.xml" Id="R183f6879bd8b4865" /><Relationship Type="http://schemas.openxmlformats.org/officeDocument/2006/relationships/notesMaster" Target="/ppt/notesMasters/notesMaster1.xml" Id="Re336a88787f64a84" /><Relationship Type="http://schemas.openxmlformats.org/officeDocument/2006/relationships/presProps" Target="/ppt/presProps.xml" Id="R89474ea825374c30" /><Relationship Type="http://schemas.openxmlformats.org/officeDocument/2006/relationships/tableStyles" Target="/ppt/tableStyles.xml" Id="R071edada454140fe" /><Relationship Type="http://schemas.openxmlformats.org/officeDocument/2006/relationships/slide" Target="/ppt/slides/slide1.xml" Id="Rddb73a5c8dab41ff" /><Relationship Type="http://schemas.openxmlformats.org/officeDocument/2006/relationships/slide" Target="/ppt/slides/slide2.xml" Id="R1ced69c9ac204e70" /><Relationship Type="http://schemas.openxmlformats.org/officeDocument/2006/relationships/slide" Target="/ppt/slides/slide3.xml" Id="R3c6700b945044e34" /><Relationship Type="http://schemas.openxmlformats.org/officeDocument/2006/relationships/slide" Target="/ppt/slides/slide4.xml" Id="R4cf6b13ca8a04edb" /><Relationship Type="http://schemas.openxmlformats.org/officeDocument/2006/relationships/slide" Target="/ppt/slides/slide5.xml" Id="R04aa97fd47bf49b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717e2e6b174fc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43117cc4ddb4ac2" /><Relationship Type="http://schemas.openxmlformats.org/officeDocument/2006/relationships/notesMaster" Target="/ppt/notesMasters/notesMaster1.xml" Id="Rf79a825bf0cc455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cc9c885aa0441de" /><Relationship Type="http://schemas.openxmlformats.org/officeDocument/2006/relationships/notesMaster" Target="/ppt/notesMasters/notesMaster1.xml" Id="R0693f3c81052421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c0b60ef2fd4253" /><Relationship Type="http://schemas.openxmlformats.org/officeDocument/2006/relationships/notesMaster" Target="/ppt/notesMasters/notesMaster1.xml" Id="R3cc03dcef4c24db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4eea5d28c334635" /><Relationship Type="http://schemas.openxmlformats.org/officeDocument/2006/relationships/notesMaster" Target="/ppt/notesMasters/notesMaster1.xml" Id="R9bdc4d5ff3db4d6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80c8a3fcda44172" /><Relationship Type="http://schemas.openxmlformats.org/officeDocument/2006/relationships/notesMaster" Target="/ppt/notesMasters/notesMaster1.xml" Id="R0cf5959e399a469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https://www.lycbiz.com/jp/service/line-official-account/plan/</a:t>
            </a:r>
          </a:p>
          <a:p xmlns:a="http://schemas.openxmlformats.org/drawingml/2006/main">
            <a:r>
              <a:t>https://linestep.jp/lp/01/plan.html</a:t>
            </a:r>
          </a:p>
          <a:p xmlns:a="http://schemas.openxmlformats.org/drawingml/2006/main">
            <a:r>
              <a:t>https://www.larksuite.com/ja_jp/plans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https://www.lycbiz.com/jp/service/line-official-account/plan/</a:t>
            </a:r>
          </a:p>
          <a:p xmlns:a="http://schemas.openxmlformats.org/drawingml/2006/main">
            <a:r>
              <a:t>https://linestep.jp/lp/01/plan.html</a:t>
            </a:r>
          </a:p>
          <a:p xmlns:a="http://schemas.openxmlformats.org/drawingml/2006/main">
            <a:r>
              <a:t>Generated visual: OpenAI image generation, 2026-08-02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https://linestep.jp/lp/01/features_top.html</a:t>
            </a:r>
          </a:p>
          <a:p xmlns:a="http://schemas.openxmlformats.org/drawingml/2006/main">
            <a:r>
              <a:t>Generated visual: OpenAI image generation, 2026-08-02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https://www.larksuite.com/ja_jp/product/overview</a:t>
            </a:r>
          </a:p>
          <a:p xmlns:a="http://schemas.openxmlformats.org/drawingml/2006/main">
            <a:r>
              <a:t>https://www.larksuite.com/ja_jp/plans</a:t>
            </a:r>
          </a:p>
          <a:p xmlns:a="http://schemas.openxmlformats.org/drawingml/2006/main">
            <a:r>
              <a:t>Generated visual: OpenAI image generation, 2026-08-02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https://www.lycbiz.com/jp/service/line-official-account/plan/</a:t>
            </a:r>
          </a:p>
          <a:p xmlns:a="http://schemas.openxmlformats.org/drawingml/2006/main">
            <a:r>
              <a:t>https://linestep.jp/lp/01/plan.html</a:t>
            </a:r>
          </a:p>
          <a:p xmlns:a="http://schemas.openxmlformats.org/drawingml/2006/main">
            <a:r>
              <a:t>https://www.larksuite.com/ja_jp/plans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caa07d14c4f5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edd3abbc3824003" /><Relationship Type="http://schemas.openxmlformats.org/officeDocument/2006/relationships/slideLayout" Target="/ppt/slideLayouts/slideLayout1.xml" Id="R455a0fee07eb4aa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a0fee07eb4aa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ac828e614207" /><Relationship Type="http://schemas.openxmlformats.org/officeDocument/2006/relationships/image" Target="/ppt/media/image.png" Id="Rc30d22102d8a42c5" /><Relationship Type="http://schemas.openxmlformats.org/officeDocument/2006/relationships/notesSlide" Target="/ppt/notesSlides/notesSlide1.xml" Id="R00e50c63ed8e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96f537a64768" /><Relationship Type="http://schemas.openxmlformats.org/officeDocument/2006/relationships/image" Target="/ppt/media/image2.png" Id="Rfa3c4becf8dc4738" /><Relationship Type="http://schemas.openxmlformats.org/officeDocument/2006/relationships/notesSlide" Target="/ppt/notesSlides/notesSlide2.xml" Id="R82daa561013f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cce28a774371" /><Relationship Type="http://schemas.openxmlformats.org/officeDocument/2006/relationships/image" Target="/ppt/media/image3.png" Id="Re1112aec9c6a449b" /><Relationship Type="http://schemas.openxmlformats.org/officeDocument/2006/relationships/notesSlide" Target="/ppt/notesSlides/notesSlide3.xml" Id="R8d2d177a1654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7e37882f4234" /><Relationship Type="http://schemas.openxmlformats.org/officeDocument/2006/relationships/image" Target="/ppt/media/image4.png" Id="Re3977e65646d4986" /><Relationship Type="http://schemas.openxmlformats.org/officeDocument/2006/relationships/notesSlide" Target="/ppt/notesSlides/notesSlide4.xml" Id="Rdeff86554e22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e1ea2073045eb" /><Relationship Type="http://schemas.openxmlformats.org/officeDocument/2006/relationships/image" Target="/ppt/media/image5.png" Id="R35c3eb5bfd434346" /><Relationship Type="http://schemas.openxmlformats.org/officeDocument/2006/relationships/notesSlide" Target="/ppt/notesSlides/notesSlide5.xml" Id="R5c58e88c445442b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0d22102d8a42c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4507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3c4becf8dc473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942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112aec9c6a449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7926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977e65646d49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25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c3eb5bfd43434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387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2026-08-03T07:52:34.3280000Z</dcterms:created>
  <dcterms:modified xsi:type="dcterms:W3CDTF">2026-08-03T07:52:34.3280000Z</dcterms:modified>
</coreProperties>
</file>